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978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0.39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0.21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0.73</c:v>
                </c:pt>
                <c:pt idx="1">
                  <c:v>0.18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0.25</c:v>
                </c:pt>
                <c:pt idx="2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0.37</c:v>
                </c:pt>
                <c:pt idx="2">
                  <c:v>0.35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0.17</c:v>
                </c:pt>
                <c:pt idx="1">
                  <c:v>0.35</c:v>
                </c:pt>
                <c:pt idx="2">
                  <c:v>0.48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0.4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0.84</c:v>
                </c:pt>
                <c:pt idx="1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0.17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0.67</c:v>
                </c:pt>
                <c:pt idx="1">
                  <c:v>0.2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B8306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B8306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Rockwell And Wrose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Kings Road, Bradford, BD2 1QG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B83064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Https://Gp-Patient.Co.Uk/Patientexperience/Results?Code=B83064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Rockwell And Wrose Practice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85%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51%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65%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80%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79%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Rockwell And Wrose Practice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Kings Road, Bradford, BD2 1QG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B83064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108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Https://Gp-Patient.Co.Uk/Patientexperience/Results?Code=B83064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Rockwell And Wrose Practice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87%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93%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85%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91%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80%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Rachel Thompson</cp:lastModifiedBy>
  <cp:revision>254</cp:revision>
  <dcterms:created xsi:type="dcterms:W3CDTF">2022-02-15T10:00:54Z</dcterms:created>
  <dcterms:modified xsi:type="dcterms:W3CDTF">2025-07-18T10:58:58Z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